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79693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401968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53052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1678765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012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60802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787243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95758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47790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138868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3959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25806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2180000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2932345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170333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DF7B1ED-79CE-4BAB-BAE7-DE6BBD7CC807}" type="datetimeFigureOut">
              <a:rPr lang="zh-CN" altLang="en-US" smtClean="0"/>
              <a:t>2019/10/27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80922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F7B1ED-79CE-4BAB-BAE7-DE6BBD7CC807}" type="datetimeFigureOut">
              <a:rPr lang="zh-CN" altLang="en-US" smtClean="0"/>
              <a:t>2019/10/27</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30D47E-302F-48D7-973D-003DC95CCAB5}" type="slidenum">
              <a:rPr lang="zh-CN" altLang="en-US" smtClean="0"/>
              <a:t>‹#›</a:t>
            </a:fld>
            <a:endParaRPr lang="zh-CN" altLang="en-US"/>
          </a:p>
        </p:txBody>
      </p:sp>
    </p:spTree>
    <p:extLst>
      <p:ext uri="{BB962C8B-B14F-4D97-AF65-F5344CB8AC3E}">
        <p14:creationId xmlns:p14="http://schemas.microsoft.com/office/powerpoint/2010/main" val="355541523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smtClean="0"/>
              <a:t>20191022—20191028</a:t>
            </a:r>
            <a:r>
              <a:rPr lang="zh-CN" altLang="en-US" sz="4800" smtClean="0"/>
              <a:t>王</a:t>
            </a:r>
            <a:r>
              <a:rPr lang="zh-CN" altLang="en-US" sz="4800" dirty="0" smtClean="0"/>
              <a:t>新育</a:t>
            </a:r>
            <a:endParaRPr lang="zh-CN" altLang="en-US" sz="48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326680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stretch>
            <a:fillRect/>
          </a:stretch>
        </p:blipFill>
        <p:spPr>
          <a:xfrm>
            <a:off x="4972208" y="4055582"/>
            <a:ext cx="7621" cy="91448"/>
          </a:xfrm>
        </p:spPr>
      </p:pic>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l="12133" t="-1352" b="1"/>
          <a:stretch/>
        </p:blipFill>
        <p:spPr>
          <a:xfrm>
            <a:off x="979056" y="92364"/>
            <a:ext cx="8876144" cy="6234546"/>
          </a:xfrm>
          <a:prstGeom prst="rect">
            <a:avLst/>
          </a:prstGeom>
        </p:spPr>
      </p:pic>
    </p:spTree>
    <p:extLst>
      <p:ext uri="{BB962C8B-B14F-4D97-AF65-F5344CB8AC3E}">
        <p14:creationId xmlns:p14="http://schemas.microsoft.com/office/powerpoint/2010/main" val="3451930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508000"/>
            <a:ext cx="8679102" cy="5255491"/>
          </a:xfrm>
        </p:spPr>
      </p:pic>
    </p:spTree>
    <p:extLst>
      <p:ext uri="{BB962C8B-B14F-4D97-AF65-F5344CB8AC3E}">
        <p14:creationId xmlns:p14="http://schemas.microsoft.com/office/powerpoint/2010/main" val="193174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理性认识</a:t>
            </a:r>
            <a:r>
              <a:rPr lang="en-US" altLang="zh-CN" dirty="0" smtClean="0"/>
              <a:t>c</a:t>
            </a:r>
            <a:r>
              <a:rPr lang="zh-CN" altLang="en-US" dirty="0" smtClean="0"/>
              <a:t>程序  导论</a:t>
            </a:r>
            <a:r>
              <a:rPr lang="en-US" altLang="zh-CN" dirty="0" smtClean="0"/>
              <a:t/>
            </a:r>
            <a:br>
              <a:rPr lang="en-US" altLang="zh-CN" dirty="0" smtClean="0"/>
            </a:br>
            <a:r>
              <a:rPr lang="en-US" altLang="zh-CN" dirty="0"/>
              <a:t> </a:t>
            </a:r>
            <a:r>
              <a:rPr lang="en-US" altLang="zh-CN" dirty="0" smtClean="0"/>
              <a:t>                c</a:t>
            </a:r>
            <a:r>
              <a:rPr lang="zh-CN" altLang="en-US" dirty="0" smtClean="0"/>
              <a:t>语言的由来，标准，构成</a:t>
            </a:r>
            <a:endParaRPr lang="zh-CN" altLang="en-US" dirty="0"/>
          </a:p>
        </p:txBody>
      </p:sp>
      <p:sp>
        <p:nvSpPr>
          <p:cNvPr id="3" name="内容占位符 2"/>
          <p:cNvSpPr>
            <a:spLocks noGrp="1"/>
          </p:cNvSpPr>
          <p:nvPr>
            <p:ph idx="1"/>
          </p:nvPr>
        </p:nvSpPr>
        <p:spPr/>
        <p:txBody>
          <a:bodyPr>
            <a:normAutofit/>
          </a:bodyPr>
          <a:lstStyle/>
          <a:p>
            <a:pPr marL="0" indent="0">
              <a:buNone/>
            </a:pPr>
            <a:endParaRPr lang="en-US" altLang="zh-CN" sz="3200" dirty="0" smtClean="0"/>
          </a:p>
          <a:p>
            <a:endParaRPr lang="zh-CN" altLang="en-US" sz="28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163" y="2274659"/>
            <a:ext cx="6569009" cy="3269263"/>
          </a:xfrm>
          <a:prstGeom prst="rect">
            <a:avLst/>
          </a:prstGeom>
        </p:spPr>
      </p:pic>
    </p:spTree>
    <p:extLst>
      <p:ext uri="{BB962C8B-B14F-4D97-AF65-F5344CB8AC3E}">
        <p14:creationId xmlns:p14="http://schemas.microsoft.com/office/powerpoint/2010/main" val="314717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545" y="258618"/>
            <a:ext cx="3171829" cy="5292437"/>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375" y="258618"/>
            <a:ext cx="3244608" cy="5292437"/>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983" y="258617"/>
            <a:ext cx="3066471" cy="5292437"/>
          </a:xfrm>
          <a:prstGeom prst="rect">
            <a:avLst/>
          </a:prstGeom>
        </p:spPr>
      </p:pic>
    </p:spTree>
    <p:extLst>
      <p:ext uri="{BB962C8B-B14F-4D97-AF65-F5344CB8AC3E}">
        <p14:creationId xmlns:p14="http://schemas.microsoft.com/office/powerpoint/2010/main" val="35450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C</a:t>
            </a:r>
            <a:r>
              <a:rPr lang="zh-CN" altLang="en-US" dirty="0" smtClean="0"/>
              <a:t>语言的标准</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855" y="1330035"/>
            <a:ext cx="7703127" cy="5070765"/>
          </a:xfrm>
        </p:spPr>
      </p:pic>
    </p:spTree>
    <p:extLst>
      <p:ext uri="{BB962C8B-B14F-4D97-AF65-F5344CB8AC3E}">
        <p14:creationId xmlns:p14="http://schemas.microsoft.com/office/powerpoint/2010/main" val="157358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455" y="1126836"/>
            <a:ext cx="7222836" cy="5080000"/>
          </a:xfrm>
        </p:spPr>
      </p:pic>
    </p:spTree>
    <p:extLst>
      <p:ext uri="{BB962C8B-B14F-4D97-AF65-F5344CB8AC3E}">
        <p14:creationId xmlns:p14="http://schemas.microsoft.com/office/powerpoint/2010/main" val="248399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c</a:t>
            </a:r>
            <a:r>
              <a:rPr lang="zh-CN" altLang="en-US" dirty="0" smtClean="0"/>
              <a:t>语言的构成</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217" y="1450109"/>
            <a:ext cx="7379855" cy="4876799"/>
          </a:xfrm>
        </p:spPr>
      </p:pic>
    </p:spTree>
    <p:extLst>
      <p:ext uri="{BB962C8B-B14F-4D97-AF65-F5344CB8AC3E}">
        <p14:creationId xmlns:p14="http://schemas.microsoft.com/office/powerpoint/2010/main" val="99722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C</a:t>
            </a:r>
            <a:r>
              <a:rPr lang="zh-CN" altLang="en-US" dirty="0" smtClean="0"/>
              <a:t>语言中的数据成分</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变量定义的含义</a:t>
            </a:r>
            <a:endParaRPr lang="en-US" altLang="zh-CN" sz="2800" dirty="0" smtClean="0"/>
          </a:p>
          <a:p>
            <a:r>
              <a:rPr lang="zh-CN" altLang="en-US" sz="2800" dirty="0" smtClean="0"/>
              <a:t>整数型的类别、存储、输入与输出</a:t>
            </a:r>
            <a:endParaRPr lang="en-US" altLang="zh-CN" sz="2800" dirty="0" smtClean="0"/>
          </a:p>
          <a:p>
            <a:r>
              <a:rPr lang="zh-CN" altLang="en-US" sz="2800" dirty="0" smtClean="0"/>
              <a:t>最大与最小整数</a:t>
            </a:r>
            <a:endParaRPr lang="en-US" altLang="zh-CN" sz="2800" dirty="0" smtClean="0"/>
          </a:p>
          <a:p>
            <a:r>
              <a:rPr lang="zh-CN" altLang="en-US" sz="2800" dirty="0"/>
              <a:t>浮点</a:t>
            </a:r>
            <a:r>
              <a:rPr lang="zh-CN" altLang="en-US" sz="2800" dirty="0" smtClean="0"/>
              <a:t>型、字符型、布尔型、常数</a:t>
            </a:r>
            <a:endParaRPr lang="en-US" altLang="zh-CN" sz="2800" dirty="0" smtClean="0"/>
          </a:p>
          <a:p>
            <a:r>
              <a:rPr lang="zh-CN" altLang="en-US" sz="2800" dirty="0" smtClean="0"/>
              <a:t>变量命名</a:t>
            </a:r>
            <a:endParaRPr lang="en-US" altLang="zh-CN" sz="2800" dirty="0" smtClean="0"/>
          </a:p>
        </p:txBody>
      </p:sp>
    </p:spTree>
    <p:extLst>
      <p:ext uri="{BB962C8B-B14F-4D97-AF65-F5344CB8AC3E}">
        <p14:creationId xmlns:p14="http://schemas.microsoft.com/office/powerpoint/2010/main" val="294036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变量：值可以变化的量（先定义、再使用）</a:t>
            </a:r>
            <a:r>
              <a:rPr lang="en-US" altLang="zh-CN" dirty="0" smtClean="0"/>
              <a:t/>
            </a:r>
            <a:br>
              <a:rPr lang="en-US" altLang="zh-CN" dirty="0" smtClean="0"/>
            </a:br>
            <a:r>
              <a:rPr lang="zh-CN" altLang="en-US" dirty="0" smtClean="0"/>
              <a:t>变量的定义格式</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（变量类型）                     （变量标识符）</a:t>
            </a:r>
            <a:endParaRPr lang="en-US" altLang="zh-CN" dirty="0" smtClean="0"/>
          </a:p>
          <a:p>
            <a:pPr marL="0" indent="0">
              <a:buNone/>
            </a:pPr>
            <a:r>
              <a:rPr lang="en-US" altLang="zh-CN" dirty="0" err="1"/>
              <a:t>i</a:t>
            </a:r>
            <a:r>
              <a:rPr lang="en-US" altLang="zh-CN" dirty="0" err="1" smtClean="0"/>
              <a:t>nt</a:t>
            </a:r>
            <a:r>
              <a:rPr lang="en-US" altLang="zh-CN" dirty="0" smtClean="0"/>
              <a:t>                                            Max;</a:t>
            </a:r>
          </a:p>
          <a:p>
            <a:pPr marL="0" indent="0">
              <a:buNone/>
            </a:pPr>
            <a:r>
              <a:rPr lang="en-US" altLang="zh-CN" dirty="0" err="1" smtClean="0"/>
              <a:t>Int</a:t>
            </a:r>
            <a:r>
              <a:rPr lang="en-US" altLang="zh-CN" dirty="0" smtClean="0"/>
              <a:t>                                            Max = 0;</a:t>
            </a:r>
          </a:p>
          <a:p>
            <a:pPr marL="0" indent="0">
              <a:buNone/>
            </a:pPr>
            <a:r>
              <a:rPr lang="en-US" altLang="zh-CN" dirty="0"/>
              <a:t>c</a:t>
            </a:r>
            <a:r>
              <a:rPr lang="en-US" altLang="zh-CN" dirty="0" smtClean="0"/>
              <a:t>har                                         character;</a:t>
            </a:r>
          </a:p>
          <a:p>
            <a:pPr marL="0" indent="0">
              <a:buNone/>
            </a:pPr>
            <a:r>
              <a:rPr lang="en-US" altLang="zh-CN" dirty="0"/>
              <a:t>c</a:t>
            </a:r>
            <a:r>
              <a:rPr lang="en-US" altLang="zh-CN" dirty="0" smtClean="0"/>
              <a:t>har                                         character = ‘A’;</a:t>
            </a:r>
          </a:p>
          <a:p>
            <a:pPr marL="0" indent="0">
              <a:buNone/>
            </a:pPr>
            <a:r>
              <a:rPr lang="en-US" altLang="zh-CN" dirty="0"/>
              <a:t>d</a:t>
            </a:r>
            <a:r>
              <a:rPr lang="en-US" altLang="zh-CN" dirty="0" smtClean="0"/>
              <a:t>ouble                                     Result = 12.345;</a:t>
            </a:r>
          </a:p>
          <a:p>
            <a:pPr marL="0" indent="0">
              <a:buNone/>
            </a:pPr>
            <a:endParaRPr lang="zh-CN" altLang="en-US" dirty="0"/>
          </a:p>
        </p:txBody>
      </p:sp>
    </p:spTree>
    <p:extLst>
      <p:ext uri="{BB962C8B-B14F-4D97-AF65-F5344CB8AC3E}">
        <p14:creationId xmlns:p14="http://schemas.microsoft.com/office/powerpoint/2010/main" val="265926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整数型的类别、存储、输入与输出</a:t>
            </a:r>
            <a:endParaRPr lang="zh-CN" altLang="en-US" dirty="0"/>
          </a:p>
        </p:txBody>
      </p:sp>
      <p:sp>
        <p:nvSpPr>
          <p:cNvPr id="3" name="内容占位符 2"/>
          <p:cNvSpPr>
            <a:spLocks noGrp="1"/>
          </p:cNvSpPr>
          <p:nvPr>
            <p:ph idx="1"/>
          </p:nvPr>
        </p:nvSpPr>
        <p:spPr>
          <a:xfrm>
            <a:off x="677334" y="2160589"/>
            <a:ext cx="8596668" cy="3880773"/>
          </a:xfrm>
        </p:spPr>
        <p:txBody>
          <a:bodyPr/>
          <a:lstStyle/>
          <a:p>
            <a:pPr marL="0" indent="0">
              <a:buNone/>
            </a:pPr>
            <a:r>
              <a:rPr lang="zh-CN" altLang="en-US" dirty="0" smtClean="0"/>
              <a:t>整数型有基本型（</a:t>
            </a:r>
            <a:r>
              <a:rPr lang="en-US" altLang="zh-CN" dirty="0" err="1" smtClean="0"/>
              <a:t>int</a:t>
            </a:r>
            <a:r>
              <a:rPr lang="en-US" altLang="zh-CN" dirty="0" smtClean="0"/>
              <a:t>)    </a:t>
            </a:r>
            <a:r>
              <a:rPr lang="zh-CN" altLang="en-US" dirty="0" smtClean="0"/>
              <a:t>短整型（</a:t>
            </a:r>
            <a:r>
              <a:rPr lang="en-US" altLang="zh-CN" dirty="0" smtClean="0"/>
              <a:t>short /short </a:t>
            </a:r>
            <a:r>
              <a:rPr lang="en-US" altLang="zh-CN" dirty="0" err="1" smtClean="0"/>
              <a:t>int</a:t>
            </a:r>
            <a:r>
              <a:rPr lang="en-US" altLang="zh-CN" dirty="0" smtClean="0"/>
              <a:t>)  </a:t>
            </a:r>
            <a:r>
              <a:rPr lang="zh-CN" altLang="en-US" dirty="0" smtClean="0"/>
              <a:t>和长整型（</a:t>
            </a:r>
            <a:r>
              <a:rPr lang="en-US" altLang="zh-CN" dirty="0" smtClean="0"/>
              <a:t>long/long </a:t>
            </a:r>
            <a:r>
              <a:rPr lang="en-US" altLang="zh-CN" dirty="0" err="1" smtClean="0"/>
              <a:t>int</a:t>
            </a:r>
            <a:r>
              <a:rPr lang="en-US" altLang="zh-CN" dirty="0" smtClean="0"/>
              <a:t>)</a:t>
            </a:r>
          </a:p>
          <a:p>
            <a:pPr marL="0" indent="0">
              <a:buNone/>
            </a:pPr>
            <a:r>
              <a:rPr lang="zh-CN" altLang="en-US" dirty="0"/>
              <a:t>内存</a:t>
            </a:r>
            <a:r>
              <a:rPr lang="zh-CN" altLang="en-US" dirty="0" smtClean="0"/>
              <a:t>空间分别占</a:t>
            </a:r>
            <a:r>
              <a:rPr lang="en-US" altLang="zh-CN" dirty="0" smtClean="0"/>
              <a:t>32bit</a:t>
            </a:r>
            <a:r>
              <a:rPr lang="zh-CN" altLang="en-US" dirty="0" smtClean="0"/>
              <a:t>、</a:t>
            </a:r>
            <a:r>
              <a:rPr lang="en-US" altLang="zh-CN" dirty="0" smtClean="0"/>
              <a:t>16bit</a:t>
            </a:r>
            <a:r>
              <a:rPr lang="zh-CN" altLang="en-US" dirty="0" smtClean="0"/>
              <a:t>、</a:t>
            </a:r>
            <a:r>
              <a:rPr lang="en-US" altLang="zh-CN" dirty="0" smtClean="0"/>
              <a:t>32bit</a:t>
            </a:r>
            <a:r>
              <a:rPr lang="en-US" altLang="zh-CN" dirty="0" smtClean="0"/>
              <a:t>  </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595" y="3057237"/>
            <a:ext cx="4580314" cy="3298771"/>
          </a:xfrm>
          <a:prstGeom prst="rect">
            <a:avLst/>
          </a:prstGeom>
        </p:spPr>
      </p:pic>
    </p:spTree>
    <p:extLst>
      <p:ext uri="{BB962C8B-B14F-4D97-AF65-F5344CB8AC3E}">
        <p14:creationId xmlns:p14="http://schemas.microsoft.com/office/powerpoint/2010/main" val="119161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sz="2400" dirty="0" smtClean="0"/>
              <a:t>      </a:t>
            </a:r>
            <a:r>
              <a:rPr lang="zh-CN" altLang="en-US" sz="2400" dirty="0" smtClean="0"/>
              <a:t>这一周在提交</a:t>
            </a:r>
            <a:r>
              <a:rPr lang="en-US" altLang="zh-CN" sz="2400" dirty="0" smtClean="0"/>
              <a:t>PPT</a:t>
            </a:r>
            <a:r>
              <a:rPr lang="zh-CN" altLang="en-US" sz="2400" dirty="0" smtClean="0"/>
              <a:t>的时候看了一下其他同学的</a:t>
            </a:r>
            <a:r>
              <a:rPr lang="en-US" altLang="zh-CN" sz="2400" dirty="0" smtClean="0"/>
              <a:t>PPT</a:t>
            </a:r>
            <a:r>
              <a:rPr lang="zh-CN" altLang="en-US" sz="2400" dirty="0" smtClean="0"/>
              <a:t>，发现自己以前在做的时候把要求没有看清，有许多地方需要改进。自己在做的时候应该把重点内容记录下来，记录的内容要有选择性。</a:t>
            </a:r>
            <a:endParaRPr lang="en-US" altLang="zh-CN" sz="2400" dirty="0" smtClean="0"/>
          </a:p>
          <a:p>
            <a:r>
              <a:rPr lang="en-US" altLang="zh-CN" sz="2400" dirty="0"/>
              <a:t> </a:t>
            </a:r>
            <a:r>
              <a:rPr lang="en-US" altLang="zh-CN" sz="2400" dirty="0" smtClean="0"/>
              <a:t>     </a:t>
            </a:r>
            <a:r>
              <a:rPr lang="zh-CN" altLang="en-US" sz="2400" dirty="0" smtClean="0"/>
              <a:t>要求是图文搭配，可我的只有图，没有文。把每周的学习计划和学习总结写出来，以及自己掌握了哪些知识点，哪里还有疑问。</a:t>
            </a:r>
            <a:endParaRPr lang="en-US" altLang="zh-CN" sz="2400" dirty="0" smtClean="0"/>
          </a:p>
          <a:p>
            <a:r>
              <a:rPr lang="en-US" altLang="zh-CN" sz="2400" dirty="0"/>
              <a:t> </a:t>
            </a:r>
            <a:r>
              <a:rPr lang="en-US" altLang="zh-CN" sz="2400" dirty="0" smtClean="0"/>
              <a:t>      </a:t>
            </a:r>
            <a:r>
              <a:rPr lang="zh-CN" altLang="en-US" sz="2400" dirty="0" smtClean="0"/>
              <a:t>在看课件的同时把每周程序设计基础课上以及实验指导里面的程序多加练习，还有</a:t>
            </a:r>
            <a:r>
              <a:rPr lang="en-US" altLang="zh-CN" sz="2400" dirty="0" smtClean="0"/>
              <a:t>PTA</a:t>
            </a:r>
            <a:r>
              <a:rPr lang="zh-CN" altLang="en-US" sz="2400" dirty="0" smtClean="0"/>
              <a:t>上的题目，自己目前的进度很慢，一定要提高效率，加快速度。看课件的时候一定要把零时间利用起来。</a:t>
            </a:r>
            <a:endParaRPr lang="zh-CN" altLang="en-US" sz="2400" dirty="0"/>
          </a:p>
        </p:txBody>
      </p:sp>
    </p:spTree>
    <p:extLst>
      <p:ext uri="{BB962C8B-B14F-4D97-AF65-F5344CB8AC3E}">
        <p14:creationId xmlns:p14="http://schemas.microsoft.com/office/powerpoint/2010/main" val="2710232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r>
              <a:rPr lang="zh-CN" altLang="en-US" sz="2800" dirty="0" smtClean="0"/>
              <a:t>整型数据的存储需要占用四个字节的存储单元，也就是</a:t>
            </a:r>
            <a:r>
              <a:rPr lang="en-US" altLang="zh-CN" sz="2800" dirty="0" smtClean="0"/>
              <a:t>32</a:t>
            </a:r>
            <a:r>
              <a:rPr lang="zh-CN" altLang="en-US" sz="2800" dirty="0" smtClean="0"/>
              <a:t>位。对于前面带负号的数据，第一个数据位表示符号位。对于一个数的源码，对其进行取反</a:t>
            </a:r>
            <a:r>
              <a:rPr lang="en-US" altLang="zh-CN" sz="2800" dirty="0" smtClean="0"/>
              <a:t>+1</a:t>
            </a:r>
            <a:r>
              <a:rPr lang="zh-CN" altLang="en-US" sz="2800" dirty="0" smtClean="0"/>
              <a:t>就可以得到其补码，这个数的符号也就会发生改变。</a:t>
            </a:r>
            <a:endParaRPr lang="zh-CN" altLang="en-US" dirty="0"/>
          </a:p>
        </p:txBody>
      </p:sp>
    </p:spTree>
    <p:extLst>
      <p:ext uri="{BB962C8B-B14F-4D97-AF65-F5344CB8AC3E}">
        <p14:creationId xmlns:p14="http://schemas.microsoft.com/office/powerpoint/2010/main" val="3888209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浮点型（实型，可以用来定义小数）</a:t>
            </a:r>
            <a:r>
              <a:rPr lang="en-US" altLang="zh-CN" dirty="0"/>
              <a:t/>
            </a:r>
            <a:br>
              <a:rPr lang="en-US" altLang="zh-CN" dirty="0"/>
            </a:br>
            <a:r>
              <a:rPr lang="en-US" altLang="zh-CN" dirty="0" smtClean="0"/>
              <a:t>                    </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79782"/>
            <a:ext cx="6512167" cy="3193070"/>
          </a:xfrm>
        </p:spPr>
      </p:pic>
    </p:spTree>
    <p:extLst>
      <p:ext uri="{BB962C8B-B14F-4D97-AF65-F5344CB8AC3E}">
        <p14:creationId xmlns:p14="http://schemas.microsoft.com/office/powerpoint/2010/main" val="3176085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字符型数据</a:t>
            </a:r>
            <a:endParaRPr lang="zh-CN" altLang="en-US" dirty="0"/>
          </a:p>
        </p:txBody>
      </p:sp>
      <p:sp>
        <p:nvSpPr>
          <p:cNvPr id="3" name="内容占位符 2"/>
          <p:cNvSpPr>
            <a:spLocks noGrp="1"/>
          </p:cNvSpPr>
          <p:nvPr>
            <p:ph idx="1"/>
          </p:nvPr>
        </p:nvSpPr>
        <p:spPr/>
        <p:txBody>
          <a:bodyPr/>
          <a:lstStyle/>
          <a:p>
            <a:r>
              <a:rPr lang="zh-CN" altLang="en-US" dirty="0" smtClean="0"/>
              <a:t>一个字符型数据占用一个字节，可以转换成相应的数字来保存，由于存储空间是</a:t>
            </a:r>
            <a:r>
              <a:rPr lang="en-US" altLang="zh-CN" dirty="0" smtClean="0"/>
              <a:t>8</a:t>
            </a:r>
            <a:r>
              <a:rPr lang="zh-CN" altLang="en-US" dirty="0" smtClean="0"/>
              <a:t>个位，因此最多可以有</a:t>
            </a:r>
            <a:r>
              <a:rPr lang="en-US" altLang="zh-CN" dirty="0" smtClean="0"/>
              <a:t>256</a:t>
            </a:r>
            <a:r>
              <a:rPr lang="zh-CN" altLang="en-US" dirty="0" smtClean="0"/>
              <a:t>个字符，也就是</a:t>
            </a:r>
            <a:r>
              <a:rPr lang="en-US" altLang="zh-CN" dirty="0" smtClean="0"/>
              <a:t>ASCII</a:t>
            </a:r>
            <a:r>
              <a:rPr lang="zh-CN" altLang="en-US" dirty="0" smtClean="0"/>
              <a:t>集。</a:t>
            </a:r>
            <a:endParaRPr lang="en-US" altLang="zh-CN" dirty="0" smtClean="0"/>
          </a:p>
          <a:p>
            <a:r>
              <a:rPr lang="en-US" altLang="zh-CN" dirty="0" smtClean="0"/>
              <a:t>ASCII</a:t>
            </a:r>
            <a:r>
              <a:rPr lang="zh-CN" altLang="en-US" dirty="0" smtClean="0"/>
              <a:t>码也就是美国标准信息交换码，由于存储类型与整型相同，可以与整型数据相互赋值与运算。</a:t>
            </a:r>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6982" y="3500582"/>
            <a:ext cx="4331854" cy="2946399"/>
          </a:xfrm>
          <a:prstGeom prst="rect">
            <a:avLst/>
          </a:prstGeom>
        </p:spPr>
      </p:pic>
    </p:spTree>
    <p:extLst>
      <p:ext uri="{BB962C8B-B14F-4D97-AF65-F5344CB8AC3E}">
        <p14:creationId xmlns:p14="http://schemas.microsoft.com/office/powerpoint/2010/main" val="320738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这一周我的进度很慢，所以下一周要加快速度，下一周争取把剩下的视频看完，如果不能看完也要完成大部分内容，同时自己也要多练习。</a:t>
            </a:r>
            <a:endParaRPr lang="zh-CN" altLang="en-US" dirty="0"/>
          </a:p>
        </p:txBody>
      </p:sp>
    </p:spTree>
    <p:extLst>
      <p:ext uri="{BB962C8B-B14F-4D97-AF65-F5344CB8AC3E}">
        <p14:creationId xmlns:p14="http://schemas.microsoft.com/office/powerpoint/2010/main" val="73263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从现实问题到计算机程序</a:t>
            </a:r>
            <a:endParaRPr lang="zh-CN" altLang="en-US" dirty="0"/>
          </a:p>
        </p:txBody>
      </p:sp>
      <p:sp>
        <p:nvSpPr>
          <p:cNvPr id="3" name="内容占位符 2"/>
          <p:cNvSpPr>
            <a:spLocks noGrp="1"/>
          </p:cNvSpPr>
          <p:nvPr>
            <p:ph idx="1"/>
          </p:nvPr>
        </p:nvSpPr>
        <p:spPr/>
        <p:txBody>
          <a:bodyPr>
            <a:normAutofit/>
          </a:bodyPr>
          <a:lstStyle/>
          <a:p>
            <a:r>
              <a:rPr lang="zh-CN" altLang="en-US" sz="3600" dirty="0" smtClean="0"/>
              <a:t>没有解决方案就没有程序</a:t>
            </a:r>
            <a:endParaRPr lang="en-US" altLang="zh-CN" sz="3600" dirty="0" smtClean="0"/>
          </a:p>
          <a:p>
            <a:r>
              <a:rPr lang="zh-CN" altLang="en-US" sz="3600" dirty="0" smtClean="0"/>
              <a:t>先构想再写程序及示例</a:t>
            </a:r>
            <a:endParaRPr lang="en-US" altLang="zh-CN" sz="3600" dirty="0" smtClean="0"/>
          </a:p>
          <a:p>
            <a:r>
              <a:rPr lang="zh-CN" altLang="en-US" sz="3600" dirty="0" smtClean="0"/>
              <a:t>体验结构化程序及示例</a:t>
            </a:r>
            <a:endParaRPr lang="en-US" altLang="zh-CN" sz="3600" dirty="0" smtClean="0"/>
          </a:p>
          <a:p>
            <a:endParaRPr lang="zh-CN" altLang="en-US" sz="3600" dirty="0"/>
          </a:p>
        </p:txBody>
      </p:sp>
    </p:spTree>
    <p:extLst>
      <p:ext uri="{BB962C8B-B14F-4D97-AF65-F5344CB8AC3E}">
        <p14:creationId xmlns:p14="http://schemas.microsoft.com/office/powerpoint/2010/main" val="180082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没有解决方案就没有程序</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995055"/>
            <a:ext cx="8460509" cy="4682835"/>
          </a:xfrm>
        </p:spPr>
      </p:pic>
    </p:spTree>
    <p:extLst>
      <p:ext uri="{BB962C8B-B14F-4D97-AF65-F5344CB8AC3E}">
        <p14:creationId xmlns:p14="http://schemas.microsoft.com/office/powerpoint/2010/main" val="331565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先构想再写程序</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047" y="1930400"/>
            <a:ext cx="6688063" cy="1882585"/>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48" y="4127857"/>
            <a:ext cx="6688062" cy="2309887"/>
          </a:xfrm>
          <a:prstGeom prst="rect">
            <a:avLst/>
          </a:prstGeom>
        </p:spPr>
      </p:pic>
    </p:spTree>
    <p:extLst>
      <p:ext uri="{BB962C8B-B14F-4D97-AF65-F5344CB8AC3E}">
        <p14:creationId xmlns:p14="http://schemas.microsoft.com/office/powerpoint/2010/main" val="75142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体验结构化程序</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583" y="2160588"/>
            <a:ext cx="7112872" cy="3881437"/>
          </a:xfrm>
        </p:spPr>
      </p:pic>
    </p:spTree>
    <p:extLst>
      <p:ext uri="{BB962C8B-B14F-4D97-AF65-F5344CB8AC3E}">
        <p14:creationId xmlns:p14="http://schemas.microsoft.com/office/powerpoint/2010/main" val="313813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240146"/>
            <a:ext cx="8968509" cy="6253018"/>
          </a:xfrm>
        </p:spPr>
      </p:pic>
    </p:spTree>
    <p:extLst>
      <p:ext uri="{BB962C8B-B14F-4D97-AF65-F5344CB8AC3E}">
        <p14:creationId xmlns:p14="http://schemas.microsoft.com/office/powerpoint/2010/main" val="374285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8218" y="609600"/>
            <a:ext cx="8192655" cy="5846618"/>
          </a:xfrm>
        </p:spPr>
      </p:pic>
    </p:spTree>
    <p:extLst>
      <p:ext uri="{BB962C8B-B14F-4D97-AF65-F5344CB8AC3E}">
        <p14:creationId xmlns:p14="http://schemas.microsoft.com/office/powerpoint/2010/main" val="205975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5" y="406400"/>
            <a:ext cx="8882301" cy="5920509"/>
          </a:xfrm>
        </p:spPr>
      </p:pic>
    </p:spTree>
    <p:extLst>
      <p:ext uri="{BB962C8B-B14F-4D97-AF65-F5344CB8AC3E}">
        <p14:creationId xmlns:p14="http://schemas.microsoft.com/office/powerpoint/2010/main" val="298889973"/>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396</TotalTime>
  <Words>488</Words>
  <Application>Microsoft Office PowerPoint</Application>
  <PresentationFormat>宽屏</PresentationFormat>
  <Paragraphs>36</Paragraphs>
  <Slides>23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方正姚体</vt:lpstr>
      <vt:lpstr>华文新魏</vt:lpstr>
      <vt:lpstr>Arial</vt:lpstr>
      <vt:lpstr>Trebuchet MS</vt:lpstr>
      <vt:lpstr>Wingdings 3</vt:lpstr>
      <vt:lpstr>平面</vt:lpstr>
      <vt:lpstr>20191022—20191028王新育</vt:lpstr>
      <vt:lpstr>PowerPoint 演示文稿</vt:lpstr>
      <vt:lpstr>           从现实问题到计算机程序</vt:lpstr>
      <vt:lpstr>没有解决方案就没有程序</vt:lpstr>
      <vt:lpstr>先构想再写程序</vt:lpstr>
      <vt:lpstr>体验结构化程序</vt:lpstr>
      <vt:lpstr>PowerPoint 演示文稿</vt:lpstr>
      <vt:lpstr>PowerPoint 演示文稿</vt:lpstr>
      <vt:lpstr>PowerPoint 演示文稿</vt:lpstr>
      <vt:lpstr>PowerPoint 演示文稿</vt:lpstr>
      <vt:lpstr>PowerPoint 演示文稿</vt:lpstr>
      <vt:lpstr>理性认识c程序  导论                  c语言的由来，标准，构成</vt:lpstr>
      <vt:lpstr>PowerPoint 演示文稿</vt:lpstr>
      <vt:lpstr>                   C语言的标准</vt:lpstr>
      <vt:lpstr>PowerPoint 演示文稿</vt:lpstr>
      <vt:lpstr>                   c语言的构成</vt:lpstr>
      <vt:lpstr>           C语言中的数据成分</vt:lpstr>
      <vt:lpstr>变量：值可以变化的量（先定义、再使用） 变量的定义格式</vt:lpstr>
      <vt:lpstr>整数型的类别、存储、输入与输出</vt:lpstr>
      <vt:lpstr>PowerPoint 演示文稿</vt:lpstr>
      <vt:lpstr>浮点型（实型，可以用来定义小数）                     </vt:lpstr>
      <vt:lpstr>字符型数据</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20191023—20191029王新育</dc:title>
  <dc:creator>LEGION</dc:creator>
  <cp:lastModifiedBy>LEGION</cp:lastModifiedBy>
  <cp:revision>28</cp:revision>
  <dcterms:created xsi:type="dcterms:W3CDTF">2019-10-25T00:46:10Z</dcterms:created>
  <dcterms:modified xsi:type="dcterms:W3CDTF">2019-10-27T02:10:03Z</dcterms:modified>
</cp:coreProperties>
</file>